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75" d="100"/>
          <a:sy n="75" d="100"/>
        </p:scale>
        <p:origin x="-2628" y="-7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16.12.2024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:\ЖБД 5 ОШСБ\Страница (42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85917" y="0"/>
            <a:ext cx="5497505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:\ЖБД 5 ОШСБ\Страница (43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14480" y="0"/>
            <a:ext cx="5464098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:\ЖБД 5 ОШСБ\Страница (44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43075" y="-9525"/>
            <a:ext cx="5657850" cy="68770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:\ЖБД 5 ОШСБ\Страница (45)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000232" y="0"/>
            <a:ext cx="536673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PresentationFormat>Экран (4:3)</PresentationFormat>
  <Paragraphs>0</Paragraphs>
  <Slides>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5" baseType="lpstr">
      <vt:lpstr>Тема Office</vt:lpstr>
      <vt:lpstr>Слайд 1</vt:lpstr>
      <vt:lpstr>Слайд 2</vt:lpstr>
      <vt:lpstr>Слайд 3</vt:lpstr>
      <vt:lpstr>Слайд 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Admin-33-B</dc:creator>
  <cp:lastModifiedBy>Admin-33-B</cp:lastModifiedBy>
  <cp:revision>1</cp:revision>
  <dcterms:created xsi:type="dcterms:W3CDTF">2024-12-16T07:43:39Z</dcterms:created>
  <dcterms:modified xsi:type="dcterms:W3CDTF">2024-12-16T07:44:43Z</dcterms:modified>
</cp:coreProperties>
</file>

<file path=docProps/thumbnail.jpeg>
</file>